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ubik SemiBold"/>
      <p:regular r:id="rId17"/>
      <p:bold r:id="rId18"/>
      <p:italic r:id="rId19"/>
      <p:boldItalic r:id="rId20"/>
    </p:embeddedFont>
    <p:embeddedFont>
      <p:font typeface="Lexen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ubikSemiBold-boldItalic.fntdata"/><Relationship Id="rId11" Type="http://schemas.openxmlformats.org/officeDocument/2006/relationships/slide" Target="slides/slide6.xml"/><Relationship Id="rId22" Type="http://schemas.openxmlformats.org/officeDocument/2006/relationships/font" Target="fonts/Lexend-bold.fntdata"/><Relationship Id="rId10" Type="http://schemas.openxmlformats.org/officeDocument/2006/relationships/slide" Target="slides/slide5.xml"/><Relationship Id="rId21" Type="http://schemas.openxmlformats.org/officeDocument/2006/relationships/font" Target="fonts/Lexen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9.xml"/><Relationship Id="rId17" Type="http://schemas.openxmlformats.org/officeDocument/2006/relationships/font" Target="fonts/RubikSemiBold-regular.fntdata"/><Relationship Id="rId16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ubikSemiBold-italic.fntdata"/><Relationship Id="rId6" Type="http://schemas.openxmlformats.org/officeDocument/2006/relationships/slide" Target="slides/slide1.xml"/><Relationship Id="rId18" Type="http://schemas.openxmlformats.org/officeDocument/2006/relationships/font" Target="fonts/RubikSemi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png>
</file>

<file path=ppt/media/image12.jpg>
</file>

<file path=ppt/media/image13.png>
</file>

<file path=ppt/media/image2.png>
</file>

<file path=ppt/media/image3.png>
</file>

<file path=ppt/media/image4.jpg>
</file>

<file path=ppt/media/image5.jp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fab919a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fab919a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6fab919ab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6fab919ab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6fab919ab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6fab919ab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6fab919ab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6fab919ab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6fab919ab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6fab919ab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fab919ab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6fab919ab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fab919ab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6fab919ab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d054dc6f0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d054dc6f0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4403700"/>
            <a:ext cx="65862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ATLAS Final Presentation</a:t>
            </a:r>
            <a:endParaRPr sz="4000">
              <a:solidFill>
                <a:schemeClr val="accen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7466325" y="4527000"/>
            <a:ext cx="14898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By: Ihor</a:t>
            </a:r>
            <a:endParaRPr sz="2500">
              <a:solidFill>
                <a:schemeClr val="accen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25" y="0"/>
            <a:ext cx="9144000" cy="11040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327575"/>
            <a:ext cx="8520600" cy="60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About Me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I’m Ihor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Statistics major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First time in ATLAS program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Documentation and training intern 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476" y="1695700"/>
            <a:ext cx="3330474" cy="33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400" y="2717375"/>
            <a:ext cx="4083451" cy="229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25" y="0"/>
            <a:ext cx="9144000" cy="11040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327575"/>
            <a:ext cx="8520600" cy="60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Project Motivation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7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Web accessibility is a huge priority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Old tool FAE discontinued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New replacement by IBM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Very bad at summarizing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Automated summary reports?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188" y="2837849"/>
            <a:ext cx="8225675" cy="92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6250" y="1363656"/>
            <a:ext cx="3738601" cy="1325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/>
          <p:nvPr/>
        </p:nvSpPr>
        <p:spPr>
          <a:xfrm>
            <a:off x="25" y="0"/>
            <a:ext cx="9144000" cy="1104000"/>
          </a:xfrm>
          <a:prstGeom prst="rect">
            <a:avLst/>
          </a:prstGeom>
          <a:solidFill>
            <a:srgbClr val="5C1C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327575"/>
            <a:ext cx="8520600" cy="60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How It Works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264725" y="1352125"/>
            <a:ext cx="2579400" cy="696000"/>
          </a:xfrm>
          <a:prstGeom prst="rect">
            <a:avLst/>
          </a:prstGeom>
          <a:solidFill>
            <a:srgbClr val="2C2C2C"/>
          </a:solidFill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Enter a URL, crawler navigates</a:t>
            </a:r>
            <a:endParaRPr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282300" y="1352125"/>
            <a:ext cx="2579400" cy="696000"/>
          </a:xfrm>
          <a:prstGeom prst="rect">
            <a:avLst/>
          </a:prstGeom>
          <a:solidFill>
            <a:srgbClr val="2C2C2C"/>
          </a:solidFill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Page gets processed, data extracted</a:t>
            </a:r>
            <a:endParaRPr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6299875" y="1352125"/>
            <a:ext cx="2579400" cy="696000"/>
          </a:xfrm>
          <a:prstGeom prst="rect">
            <a:avLst/>
          </a:prstGeom>
          <a:solidFill>
            <a:srgbClr val="2C2C2C"/>
          </a:solidFill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Report is generated based on data</a:t>
            </a:r>
            <a:endParaRPr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8200" y="3081312"/>
            <a:ext cx="3619675" cy="104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725" y="2206238"/>
            <a:ext cx="4953684" cy="279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>
            <a:off x="25" y="0"/>
            <a:ext cx="9144000" cy="11040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327575"/>
            <a:ext cx="85206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Demo: Remove Temp Folder 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775" y="1190750"/>
            <a:ext cx="6790425" cy="382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>
            <a:off x="25" y="0"/>
            <a:ext cx="9144000" cy="1104000"/>
          </a:xfrm>
          <a:prstGeom prst="rect">
            <a:avLst/>
          </a:prstGeom>
          <a:solidFill>
            <a:srgbClr val="9475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327575"/>
            <a:ext cx="85206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Demo: Sitemap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125" y="1198200"/>
            <a:ext cx="6839749" cy="385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/>
          <p:nvPr/>
        </p:nvSpPr>
        <p:spPr>
          <a:xfrm>
            <a:off x="25" y="0"/>
            <a:ext cx="9144000" cy="1104000"/>
          </a:xfrm>
          <a:prstGeom prst="rect">
            <a:avLst/>
          </a:prstGeom>
          <a:solidFill>
            <a:srgbClr val="0989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327575"/>
            <a:ext cx="8520600" cy="60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Goals and What I Learned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Goals:</a:t>
            </a:r>
            <a:endParaRPr u="sng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Data Manipulation / Visualization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Improve at Programming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Communication Skills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What I Learned:</a:t>
            </a:r>
            <a:endParaRPr u="sng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Advanced Automation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Asynchronous Programming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Polyglot Programming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529" y="3633350"/>
            <a:ext cx="1312176" cy="101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7668" y="3083849"/>
            <a:ext cx="1926876" cy="1178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6575" y="1309950"/>
            <a:ext cx="2056527" cy="168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/>
          <p:nvPr/>
        </p:nvSpPr>
        <p:spPr>
          <a:xfrm>
            <a:off x="25" y="0"/>
            <a:ext cx="9144000" cy="1104000"/>
          </a:xfrm>
          <a:prstGeom prst="rect">
            <a:avLst/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327575"/>
            <a:ext cx="8520600" cy="60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Conclusion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Outcomes:</a:t>
            </a:r>
            <a:endParaRPr u="sng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Created versatile, useful application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Gained professional expertise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Next Steps:</a:t>
            </a:r>
            <a:endParaRPr u="sng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Host code on a server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"/>
              <a:buChar char="●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Fix bugs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6550" y="2361775"/>
            <a:ext cx="3090024" cy="185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/>
        </p:nvSpPr>
        <p:spPr>
          <a:xfrm>
            <a:off x="1278900" y="4403700"/>
            <a:ext cx="65862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Thank You For Your Time</a:t>
            </a:r>
            <a:endParaRPr sz="4000">
              <a:solidFill>
                <a:schemeClr val="accen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